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4622800" y="977900"/>
            <a:ext cx="3759200" cy="7759700"/>
          </a:xfrm>
          <a:prstGeom prst="roundRect">
            <a:avLst>
              <a:gd name="adj" fmla="val 15000"/>
            </a:avLst>
          </a:prstGeom>
          <a:solidFill>
            <a:srgbClr val="53585F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0" name="Shape 120"/>
          <p:cNvSpPr/>
          <p:nvPr/>
        </p:nvSpPr>
        <p:spPr>
          <a:xfrm>
            <a:off x="4864100" y="1955800"/>
            <a:ext cx="3276600" cy="5842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1" name="Shape 121"/>
          <p:cNvSpPr/>
          <p:nvPr/>
        </p:nvSpPr>
        <p:spPr>
          <a:xfrm>
            <a:off x="6114935" y="1435100"/>
            <a:ext cx="774931" cy="146050"/>
          </a:xfrm>
          <a:prstGeom prst="roundRect">
            <a:avLst>
              <a:gd name="adj" fmla="val 50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2" name="Shape 122"/>
          <p:cNvSpPr/>
          <p:nvPr/>
        </p:nvSpPr>
        <p:spPr>
          <a:xfrm>
            <a:off x="5814020" y="1447800"/>
            <a:ext cx="132656" cy="120650"/>
          </a:xfrm>
          <a:prstGeom prst="roundRect">
            <a:avLst>
              <a:gd name="adj" fmla="val 50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3" name="Shape 123"/>
          <p:cNvSpPr/>
          <p:nvPr/>
        </p:nvSpPr>
        <p:spPr>
          <a:xfrm>
            <a:off x="6182320" y="7950200"/>
            <a:ext cx="640160" cy="582225"/>
          </a:xfrm>
          <a:prstGeom prst="roundRect">
            <a:avLst>
              <a:gd name="adj" fmla="val 50000"/>
            </a:avLst>
          </a:prstGeom>
          <a:solidFill>
            <a:srgbClr val="53585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