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66"/>
  </p:normalViewPr>
  <p:slideViewPr>
    <p:cSldViewPr snapToGrid="0" snapToObjects="1">
      <p:cViewPr varScale="1">
        <p:scale>
          <a:sx n="72" d="100"/>
          <a:sy n="72" d="100"/>
        </p:scale>
        <p:origin x="13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200"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200"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200"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88709" y="9245600"/>
            <a:ext cx="414682" cy="330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1pPr>
            <a:lvl2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2pPr>
            <a:lvl3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3pPr>
            <a:lvl4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4pPr>
            <a:lvl5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1pPr>
            <a:lvl2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2pPr>
            <a:lvl3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3pPr>
            <a:lvl4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4pPr>
            <a:lvl5pPr>
              <a:defRPr>
                <a:latin typeface="こども丸ゴシック"/>
                <a:ea typeface="こども丸ゴシック"/>
                <a:cs typeface="こども丸ゴシック"/>
                <a:sym typeface="こども丸ゴシック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88709" y="9251950"/>
            <a:ext cx="414682" cy="330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chigojam.net/" TargetMode="External"/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chigojam.net/" TargetMode="External"/><Relationship Id="rId3" Type="http://schemas.openxmlformats.org/officeDocument/2006/relationships/image" Target="../media/image2.tif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ED를 점멸 시키십시오…"/>
          <p:cNvSpPr txBox="1"/>
          <p:nvPr/>
        </p:nvSpPr>
        <p:spPr>
          <a:xfrm>
            <a:off x="7243403" y="303356"/>
            <a:ext cx="3560065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LED를 점멸 시키십시오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(입력 공간에 스페이스 키를 눌러)</a:t>
            </a:r>
          </a:p>
        </p:txBody>
      </p:sp>
      <p:sp>
        <p:nvSpPr>
          <p:cNvPr id="120" name="LED를 끄십시오"/>
          <p:cNvSpPr txBox="1"/>
          <p:nvPr/>
        </p:nvSpPr>
        <p:spPr>
          <a:xfrm>
            <a:off x="482086" y="2254648"/>
            <a:ext cx="178511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LED를 끄십시오</a:t>
            </a:r>
          </a:p>
        </p:txBody>
      </p:sp>
      <p:sp>
        <p:nvSpPr>
          <p:cNvPr id="121" name="컴퓨터에 기다리라고 명령하자"/>
          <p:cNvSpPr txBox="1"/>
          <p:nvPr/>
        </p:nvSpPr>
        <p:spPr>
          <a:xfrm>
            <a:off x="510281" y="3384505"/>
            <a:ext cx="348813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rPr lang="ko-KR" altLang="en-US" dirty="0"/>
              <a:t>컴퓨터에게 기다리라고 명령하기</a:t>
            </a:r>
            <a:endParaRPr dirty="0"/>
          </a:p>
        </p:txBody>
      </p:sp>
      <p:sp>
        <p:nvSpPr>
          <p:cNvPr id="122" name="LED를 클릭하십시오"/>
          <p:cNvSpPr txBox="1"/>
          <p:nvPr/>
        </p:nvSpPr>
        <p:spPr>
          <a:xfrm>
            <a:off x="504312" y="1034797"/>
            <a:ext cx="224231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LED를 클릭하십시오</a:t>
            </a:r>
          </a:p>
        </p:txBody>
      </p:sp>
      <p:sp>
        <p:nvSpPr>
          <p:cNvPr id="123" name="IchigoJam 첫 번째 단계"/>
          <p:cNvSpPr txBox="1"/>
          <p:nvPr/>
        </p:nvSpPr>
        <p:spPr>
          <a:xfrm>
            <a:off x="278125" y="166642"/>
            <a:ext cx="4599751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5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IchigoJam 첫 번째 단계</a:t>
            </a:r>
          </a:p>
        </p:txBody>
      </p:sp>
      <p:sp>
        <p:nvSpPr>
          <p:cNvPr id="124" name="&quot;WAIT120은&quot; &quot;2 초 대기&quot; 를 의미. Q:”WAIT60&quot;란?"/>
          <p:cNvSpPr txBox="1"/>
          <p:nvPr/>
        </p:nvSpPr>
        <p:spPr>
          <a:xfrm>
            <a:off x="494786" y="4688539"/>
            <a:ext cx="569747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"WAIT120은" "2 초 대기" 를 의미. Q:”WAIT60"란?</a:t>
            </a:r>
          </a:p>
        </p:txBody>
      </p:sp>
      <p:sp>
        <p:nvSpPr>
          <p:cNvPr id="125" name="LED를 1 초 클릭하십시오   (       명령을 연결)"/>
          <p:cNvSpPr txBox="1"/>
          <p:nvPr/>
        </p:nvSpPr>
        <p:spPr>
          <a:xfrm>
            <a:off x="494786" y="5903282"/>
            <a:ext cx="599490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LED를 1 초 클릭하십시오   (       명령을 연결)</a:t>
            </a:r>
          </a:p>
        </p:txBody>
      </p:sp>
      <p:sp>
        <p:nvSpPr>
          <p:cNvPr id="126" name="두 번 UP 키를 누르십시오.…"/>
          <p:cNvSpPr txBox="1"/>
          <p:nvPr/>
        </p:nvSpPr>
        <p:spPr>
          <a:xfrm>
            <a:off x="533395" y="7315013"/>
            <a:ext cx="527558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두 번 UP 키를 누르십시오.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우측 키 (12) 번을 누르십시오.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"6"을 삭제하려면 백 스페이스 키를 누르십시오.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"12"를 입력합니다. 주문을 수정 입력 누르십시오.</a:t>
            </a:r>
          </a:p>
        </p:txBody>
      </p:sp>
      <p:sp>
        <p:nvSpPr>
          <p:cNvPr id="127" name="당신은 4 개의 프로그램을 저장할 수 있습니다 (0-3)"/>
          <p:cNvSpPr txBox="1"/>
          <p:nvPr/>
        </p:nvSpPr>
        <p:spPr>
          <a:xfrm>
            <a:off x="7254178" y="5626297"/>
            <a:ext cx="546963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당신은 4 개의 프로그램을 저장할 수 있습니다 (0-3)</a:t>
            </a:r>
          </a:p>
        </p:txBody>
      </p:sp>
      <p:sp>
        <p:nvSpPr>
          <p:cNvPr id="128" name="컴퓨터를 다시 부팅 한 후 해당…"/>
          <p:cNvSpPr txBox="1"/>
          <p:nvPr/>
        </p:nvSpPr>
        <p:spPr>
          <a:xfrm>
            <a:off x="7251765" y="6928366"/>
            <a:ext cx="3385313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컴퓨터를 다시 부팅 한 후 해당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프로그램을로드 할 수 있습니다.</a:t>
            </a:r>
          </a:p>
        </p:txBody>
      </p:sp>
      <p:sp>
        <p:nvSpPr>
          <p:cNvPr id="129" name="“RUN” 은 프로그램을 시작하는 명령입니다.…"/>
          <p:cNvSpPr txBox="1"/>
          <p:nvPr/>
        </p:nvSpPr>
        <p:spPr>
          <a:xfrm>
            <a:off x="7204287" y="2781442"/>
            <a:ext cx="4889755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“RUN” 은 프로그램을 시작하는 명령입니다.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프로그램을 중지하려면 ESC 키를 누르십시오.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또한 F5 키를 “RUN" 과 동일합니다.</a:t>
            </a:r>
          </a:p>
        </p:txBody>
      </p:sp>
      <p:sp>
        <p:nvSpPr>
          <p:cNvPr id="130" name="&quot;LED1&quot;를 입력하고 Enter를 누르십시오."/>
          <p:cNvSpPr txBox="1"/>
          <p:nvPr/>
        </p:nvSpPr>
        <p:spPr>
          <a:xfrm>
            <a:off x="2422012" y="1645777"/>
            <a:ext cx="439801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"LED1"를 입력하고 Enter를 누르십시오.</a:t>
            </a:r>
          </a:p>
        </p:txBody>
      </p:sp>
      <p:sp>
        <p:nvSpPr>
          <p:cNvPr id="131" name="모든 라인은이 Enter 키를 눌러해야합니다."/>
          <p:cNvSpPr txBox="1"/>
          <p:nvPr/>
        </p:nvSpPr>
        <p:spPr>
          <a:xfrm>
            <a:off x="2409312" y="2776853"/>
            <a:ext cx="4199868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rPr lang="ko-KR" altLang="en-US" dirty="0"/>
              <a:t>모든 라인은 </a:t>
            </a:r>
            <a:r>
              <a:rPr lang="en-US" dirty="0"/>
              <a:t>Enter </a:t>
            </a:r>
            <a:r>
              <a:rPr lang="ko-KR" altLang="en-US" dirty="0"/>
              <a:t>키를 눌러야 합니다</a:t>
            </a:r>
            <a:r>
              <a:rPr lang="en-US" altLang="ko-KR" dirty="0"/>
              <a:t>.</a:t>
            </a:r>
            <a:endParaRPr lang="ko-KR" altLang="en-US" dirty="0" err="1"/>
          </a:p>
        </p:txBody>
      </p:sp>
      <p:sp>
        <p:nvSpPr>
          <p:cNvPr id="132" name="F3을 키 유형은 “SAVE&quot;…"/>
          <p:cNvSpPr txBox="1"/>
          <p:nvPr/>
        </p:nvSpPr>
        <p:spPr>
          <a:xfrm>
            <a:off x="9573790" y="6137631"/>
            <a:ext cx="2689353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F3을 키 유형은 “SAVE"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을 선택합니다.</a:t>
            </a:r>
          </a:p>
        </p:txBody>
      </p:sp>
      <p:sp>
        <p:nvSpPr>
          <p:cNvPr id="133" name="F2 키 유형 &quot;LOAD&quot;."/>
          <p:cNvSpPr txBox="1"/>
          <p:nvPr/>
        </p:nvSpPr>
        <p:spPr>
          <a:xfrm>
            <a:off x="9611890" y="7768587"/>
            <a:ext cx="230327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F2 키 유형 "LOAD".</a:t>
            </a:r>
          </a:p>
        </p:txBody>
      </p:sp>
      <p:sp>
        <p:nvSpPr>
          <p:cNvPr id="134" name="프로그램을 취소 &quot;NEW&quot;를 입력합니다."/>
          <p:cNvSpPr txBox="1"/>
          <p:nvPr/>
        </p:nvSpPr>
        <p:spPr>
          <a:xfrm>
            <a:off x="7357336" y="8319688"/>
            <a:ext cx="419658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프로그램을 취소 "NEW"를 입력합니다.</a:t>
            </a:r>
          </a:p>
        </p:txBody>
      </p:sp>
      <p:sp>
        <p:nvSpPr>
          <p:cNvPr id="135" name="SAVE0"/>
          <p:cNvSpPr txBox="1"/>
          <p:nvPr/>
        </p:nvSpPr>
        <p:spPr>
          <a:xfrm>
            <a:off x="7597226" y="6202444"/>
            <a:ext cx="1852169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SAVE0</a:t>
            </a:r>
          </a:p>
        </p:txBody>
      </p:sp>
      <p:sp>
        <p:nvSpPr>
          <p:cNvPr id="136" name="LOAD0"/>
          <p:cNvSpPr txBox="1"/>
          <p:nvPr/>
        </p:nvSpPr>
        <p:spPr>
          <a:xfrm>
            <a:off x="7597226" y="7730487"/>
            <a:ext cx="1852169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LOAD0</a:t>
            </a:r>
          </a:p>
        </p:txBody>
      </p:sp>
      <p:sp>
        <p:nvSpPr>
          <p:cNvPr id="137" name="NEW"/>
          <p:cNvSpPr txBox="1"/>
          <p:nvPr/>
        </p:nvSpPr>
        <p:spPr>
          <a:xfrm>
            <a:off x="7586452" y="8769188"/>
            <a:ext cx="1169954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NEW</a:t>
            </a:r>
          </a:p>
        </p:txBody>
      </p:sp>
      <p:sp>
        <p:nvSpPr>
          <p:cNvPr id="138" name="LED1"/>
          <p:cNvSpPr txBox="1"/>
          <p:nvPr/>
        </p:nvSpPr>
        <p:spPr>
          <a:xfrm>
            <a:off x="716640" y="1544651"/>
            <a:ext cx="1588263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LED1</a:t>
            </a:r>
          </a:p>
        </p:txBody>
      </p:sp>
      <p:sp>
        <p:nvSpPr>
          <p:cNvPr id="139" name="LED0"/>
          <p:cNvSpPr txBox="1"/>
          <p:nvPr/>
        </p:nvSpPr>
        <p:spPr>
          <a:xfrm>
            <a:off x="716640" y="2740737"/>
            <a:ext cx="1588263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LED0</a:t>
            </a:r>
          </a:p>
        </p:txBody>
      </p:sp>
      <p:sp>
        <p:nvSpPr>
          <p:cNvPr id="140" name="WAIT120"/>
          <p:cNvSpPr txBox="1"/>
          <p:nvPr/>
        </p:nvSpPr>
        <p:spPr>
          <a:xfrm>
            <a:off x="716640" y="3940061"/>
            <a:ext cx="2513528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WAIT120</a:t>
            </a:r>
          </a:p>
        </p:txBody>
      </p:sp>
      <p:sp>
        <p:nvSpPr>
          <p:cNvPr id="141" name="WAIT60"/>
          <p:cNvSpPr txBox="1"/>
          <p:nvPr/>
        </p:nvSpPr>
        <p:spPr>
          <a:xfrm>
            <a:off x="716640" y="5204702"/>
            <a:ext cx="2203304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WAIT60</a:t>
            </a:r>
          </a:p>
        </p:txBody>
      </p:sp>
      <p:sp>
        <p:nvSpPr>
          <p:cNvPr id="142" name=":"/>
          <p:cNvSpPr txBox="1"/>
          <p:nvPr/>
        </p:nvSpPr>
        <p:spPr>
          <a:xfrm>
            <a:off x="3565388" y="5841281"/>
            <a:ext cx="384888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:</a:t>
            </a:r>
          </a:p>
        </p:txBody>
      </p:sp>
      <p:sp>
        <p:nvSpPr>
          <p:cNvPr id="143" name="LED1:WAIT60:LED0"/>
          <p:cNvSpPr txBox="1"/>
          <p:nvPr/>
        </p:nvSpPr>
        <p:spPr>
          <a:xfrm>
            <a:off x="705717" y="6496848"/>
            <a:ext cx="5573047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LED1:WAIT60:LED0</a:t>
            </a:r>
          </a:p>
        </p:txBody>
      </p:sp>
      <p:sp>
        <p:nvSpPr>
          <p:cNvPr id="144" name="LED1:WAIT120:LED0"/>
          <p:cNvSpPr txBox="1"/>
          <p:nvPr/>
        </p:nvSpPr>
        <p:spPr>
          <a:xfrm>
            <a:off x="705717" y="8865788"/>
            <a:ext cx="5848894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LED1:WAIT120:LED0</a:t>
            </a:r>
          </a:p>
        </p:txBody>
      </p:sp>
      <p:sp>
        <p:nvSpPr>
          <p:cNvPr id="145" name="10 LED1:WAIT30…"/>
          <p:cNvSpPr txBox="1"/>
          <p:nvPr/>
        </p:nvSpPr>
        <p:spPr>
          <a:xfrm>
            <a:off x="7586287" y="1028086"/>
            <a:ext cx="4950493" cy="1703030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dirty="0"/>
              <a:t>10 LED1:WAIT30</a:t>
            </a:r>
          </a:p>
          <a:p>
            <a: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dirty="0"/>
              <a:t>20 LED0:WAIT30</a:t>
            </a:r>
          </a:p>
          <a:p>
            <a: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dirty="0"/>
              <a:t>30 GOTO10</a:t>
            </a:r>
          </a:p>
          <a:p>
            <a: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dirty="0"/>
              <a:t>RUN</a:t>
            </a:r>
          </a:p>
        </p:txBody>
      </p:sp>
      <p:sp>
        <p:nvSpPr>
          <p:cNvPr id="146" name="“LIST&quot; 는 프로그램을 표시하는 명령입니다."/>
          <p:cNvSpPr txBox="1"/>
          <p:nvPr/>
        </p:nvSpPr>
        <p:spPr>
          <a:xfrm>
            <a:off x="7224226" y="3808140"/>
            <a:ext cx="464134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“LIST" 는 프로그램을 표시하는 명령입니다.</a:t>
            </a:r>
          </a:p>
        </p:txBody>
      </p:sp>
      <p:sp>
        <p:nvSpPr>
          <p:cNvPr id="147" name="F4 키는 같은 방식으로 작동합니다."/>
          <p:cNvSpPr txBox="1"/>
          <p:nvPr/>
        </p:nvSpPr>
        <p:spPr>
          <a:xfrm>
            <a:off x="9273456" y="4301904"/>
            <a:ext cx="372973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F4 키는 같은 방식으로 작동합니다.</a:t>
            </a:r>
          </a:p>
        </p:txBody>
      </p:sp>
      <p:sp>
        <p:nvSpPr>
          <p:cNvPr id="148" name="LIST"/>
          <p:cNvSpPr txBox="1"/>
          <p:nvPr/>
        </p:nvSpPr>
        <p:spPr>
          <a:xfrm>
            <a:off x="7593733" y="4238404"/>
            <a:ext cx="1492343" cy="482601"/>
          </a:xfrm>
          <a:prstGeom prst="rect">
            <a:avLst/>
          </a:prstGeom>
          <a:solidFill>
            <a:srgbClr val="000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600">
                <a:solidFill>
                  <a:srgbClr val="FFFFFF"/>
                </a:solidFill>
                <a:latin typeface="IchigoJam 1.2"/>
                <a:ea typeface="IchigoJam 1.2"/>
                <a:cs typeface="IchigoJam 1.2"/>
                <a:sym typeface="IchigoJam 1.2"/>
              </a:defRPr>
            </a:lvl1pPr>
          </a:lstStyle>
          <a:p>
            <a:r>
              <a:t>LIST</a:t>
            </a:r>
          </a:p>
        </p:txBody>
      </p:sp>
      <p:sp>
        <p:nvSpPr>
          <p:cNvPr id="149" name="당신은 빨리 LED를 점멸시킬 수 있습니까?…"/>
          <p:cNvSpPr txBox="1"/>
          <p:nvPr/>
        </p:nvSpPr>
        <p:spPr>
          <a:xfrm>
            <a:off x="7259766" y="4838641"/>
            <a:ext cx="4579113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당신은 빨리 LED를 점멸시킬 수 있습니까?</a:t>
            </a:r>
          </a:p>
          <a:p>
            <a: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pPr>
            <a:r>
              <a:t>컴퓨터에게 수정에게 입력합니다.</a:t>
            </a:r>
          </a:p>
        </p:txBody>
      </p:sp>
      <p:pic>
        <p:nvPicPr>
          <p:cNvPr id="15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7909" y="9143422"/>
            <a:ext cx="1117601" cy="39370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71D759-56D1-F749-8AB2-CBFFCC91F3B6}"/>
              </a:ext>
            </a:extLst>
          </p:cNvPr>
          <p:cNvSpPr/>
          <p:nvPr/>
        </p:nvSpPr>
        <p:spPr>
          <a:xfrm>
            <a:off x="10279377" y="9163723"/>
            <a:ext cx="2549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u="none"/>
            </a:pPr>
            <a:r>
              <a:rPr lang="en-US" sz="1800" dirty="0">
                <a:solidFill>
                  <a:schemeClr val="tx1"/>
                </a:solidFill>
              </a:rPr>
              <a:t>http://</a:t>
            </a:r>
            <a:r>
              <a:rPr lang="en-US" sz="1800" dirty="0" err="1">
                <a:solidFill>
                  <a:schemeClr val="tx1"/>
                </a:solidFill>
              </a:rPr>
              <a:t>ichigojam.net</a:t>
            </a:r>
            <a:r>
              <a:rPr lang="en-US" sz="1800" dirty="0">
                <a:solidFill>
                  <a:schemeClr val="tx1"/>
                </a:solidFill>
              </a:rPr>
              <a:t>/</a:t>
            </a:r>
            <a:endParaRPr lang="en-US" sz="1800" dirty="0">
              <a:solidFill>
                <a:schemeClr val="tx1"/>
              </a:solidFill>
              <a:hlinkClick r:id="rId3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b="34106"/>
          <a:stretch>
            <a:fillRect/>
          </a:stretch>
        </p:blipFill>
        <p:spPr>
          <a:xfrm>
            <a:off x="6997376" y="8012415"/>
            <a:ext cx="2477313" cy="1202335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야구! (공을 치기 위하여 아무 키나 누름)"/>
          <p:cNvSpPr txBox="1"/>
          <p:nvPr/>
        </p:nvSpPr>
        <p:spPr>
          <a:xfrm>
            <a:off x="7332303" y="927896"/>
            <a:ext cx="426847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야구! (공을 치기 위하여 아무 키나 누름)</a:t>
            </a:r>
          </a:p>
        </p:txBody>
      </p:sp>
      <p:sp>
        <p:nvSpPr>
          <p:cNvPr id="156" name="래프팅! (오른쪽 피하기 좌측 키)"/>
          <p:cNvSpPr txBox="1"/>
          <p:nvPr/>
        </p:nvSpPr>
        <p:spPr>
          <a:xfrm>
            <a:off x="494786" y="973871"/>
            <a:ext cx="343027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래프팅! (오른쪽 피하기 좌측 키)</a:t>
            </a:r>
          </a:p>
        </p:txBody>
      </p:sp>
      <p:sp>
        <p:nvSpPr>
          <p:cNvPr id="157" name="스크린 잭! (아무 키나 누름)"/>
          <p:cNvSpPr txBox="1"/>
          <p:nvPr/>
        </p:nvSpPr>
        <p:spPr>
          <a:xfrm>
            <a:off x="7337945" y="3655942"/>
            <a:ext cx="297307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스크린 잭! (아무 키나 누름)</a:t>
            </a:r>
          </a:p>
        </p:txBody>
      </p:sp>
      <p:sp>
        <p:nvSpPr>
          <p:cNvPr id="158" name="IchigoJam 미니 게임"/>
          <p:cNvSpPr txBox="1"/>
          <p:nvPr/>
        </p:nvSpPr>
        <p:spPr>
          <a:xfrm>
            <a:off x="278125" y="166642"/>
            <a:ext cx="4066351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5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IchigoJam 미니 게임</a:t>
            </a:r>
          </a:p>
        </p:txBody>
      </p:sp>
      <p:pic>
        <p:nvPicPr>
          <p:cNvPr id="15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44142" y="8985250"/>
            <a:ext cx="1117601" cy="393700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ift"/>
          <p:cNvSpPr/>
          <p:nvPr/>
        </p:nvSpPr>
        <p:spPr>
          <a:xfrm>
            <a:off x="7426969" y="6623432"/>
            <a:ext cx="1332884" cy="708989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000"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</a:lstStyle>
          <a:p>
            <a:r>
              <a:t>shift</a:t>
            </a:r>
          </a:p>
        </p:txBody>
      </p:sp>
      <p:sp>
        <p:nvSpPr>
          <p:cNvPr id="161" name="Arrow"/>
          <p:cNvSpPr/>
          <p:nvPr/>
        </p:nvSpPr>
        <p:spPr>
          <a:xfrm>
            <a:off x="11042565" y="6739082"/>
            <a:ext cx="568672" cy="568672"/>
          </a:xfrm>
          <a:prstGeom prst="rightArrow">
            <a:avLst>
              <a:gd name="adj1" fmla="val 32000"/>
              <a:gd name="adj2" fmla="val 64000"/>
            </a:avLst>
          </a:prstGeom>
          <a:blipFill>
            <a:blip r:embed="rId4"/>
          </a:blip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2" name="+"/>
          <p:cNvSpPr txBox="1"/>
          <p:nvPr/>
        </p:nvSpPr>
        <p:spPr>
          <a:xfrm>
            <a:off x="8941334" y="6609155"/>
            <a:ext cx="497819" cy="686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r>
              <a:t>+</a:t>
            </a:r>
          </a:p>
        </p:txBody>
      </p:sp>
      <p:sp>
        <p:nvSpPr>
          <p:cNvPr id="163" name="(…"/>
          <p:cNvSpPr/>
          <p:nvPr/>
        </p:nvSpPr>
        <p:spPr>
          <a:xfrm>
            <a:off x="9679136" y="6447487"/>
            <a:ext cx="1110745" cy="1089553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>
              <a:defRPr sz="1800"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pPr>
            <a:r>
              <a:t>(</a:t>
            </a:r>
          </a:p>
          <a:p>
            <a:pPr>
              <a:defRPr sz="1800"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pPr>
            <a:endParaRPr/>
          </a:p>
          <a:p>
            <a:pPr>
              <a:defRPr sz="1800"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pPr>
            <a:r>
              <a:t>9</a:t>
            </a:r>
          </a:p>
        </p:txBody>
      </p:sp>
      <p:pic>
        <p:nvPicPr>
          <p:cNvPr id="16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747992" y="6531630"/>
            <a:ext cx="909039" cy="958177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'(', ')'또는 '' '를 입력하려면 Shift 키를 눌러"/>
          <p:cNvSpPr txBox="1"/>
          <p:nvPr/>
        </p:nvSpPr>
        <p:spPr>
          <a:xfrm>
            <a:off x="7794090" y="5774525"/>
            <a:ext cx="468960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'(', ')'또는 '' '를 입력하려면 Shift 키를 눌러</a:t>
            </a:r>
          </a:p>
        </p:txBody>
      </p:sp>
      <p:pic>
        <p:nvPicPr>
          <p:cNvPr id="16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73383" y="5671322"/>
            <a:ext cx="611378" cy="552450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10 CLS:X=15…"/>
          <p:cNvSpPr txBox="1"/>
          <p:nvPr/>
        </p:nvSpPr>
        <p:spPr>
          <a:xfrm>
            <a:off x="672441" y="1387381"/>
            <a:ext cx="6299201" cy="1395254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10 CLS:X=15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20 LC X,5:?”O”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30 LC RND(32),23:?”*”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35 WAIT 3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36 X=X-BTN(28)+BTN(29)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37 IF SCR(X,5) END 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40 GOTO 20</a:t>
            </a:r>
          </a:p>
        </p:txBody>
      </p:sp>
      <p:sp>
        <p:nvSpPr>
          <p:cNvPr id="168" name="10 LET C,1:CLS…"/>
          <p:cNvSpPr txBox="1"/>
          <p:nvPr/>
        </p:nvSpPr>
        <p:spPr>
          <a:xfrm>
            <a:off x="7517723" y="4100118"/>
            <a:ext cx="5319383" cy="102592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10 LET C,1:CLS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20 LC RND(32),RND(22)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30 ?CHR$(C)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40 LET K,INKEY():IF K C=K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50 GOTO 20</a:t>
            </a:r>
          </a:p>
        </p:txBody>
      </p:sp>
      <p:sp>
        <p:nvSpPr>
          <p:cNvPr id="169" name="10 LET Y,0…"/>
          <p:cNvSpPr txBox="1"/>
          <p:nvPr/>
        </p:nvSpPr>
        <p:spPr>
          <a:xfrm>
            <a:off x="7517723" y="1385915"/>
            <a:ext cx="5319383" cy="176458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10 LET Y,0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20 CLS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30 LC 4,15:?”%”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40 LC 5,Y:?”O”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50 IF INKEY() GOTO 90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60 LET Y,Y+1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70 WAIT 6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80 GOTO 20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90 IF Y=15 ?”HIT!”</a:t>
            </a:r>
          </a:p>
        </p:txBody>
      </p:sp>
      <p:pic>
        <p:nvPicPr>
          <p:cNvPr id="17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021765" y="7671490"/>
            <a:ext cx="3972452" cy="1274782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유형! (A ~ Z)"/>
          <p:cNvSpPr txBox="1"/>
          <p:nvPr/>
        </p:nvSpPr>
        <p:spPr>
          <a:xfrm>
            <a:off x="469386" y="5244289"/>
            <a:ext cx="153390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유형! (A ~ Z)</a:t>
            </a:r>
          </a:p>
        </p:txBody>
      </p:sp>
      <p:sp>
        <p:nvSpPr>
          <p:cNvPr id="172" name="계산! (즉시 합계를 계산)"/>
          <p:cNvSpPr txBox="1"/>
          <p:nvPr/>
        </p:nvSpPr>
        <p:spPr>
          <a:xfrm>
            <a:off x="494786" y="7248011"/>
            <a:ext cx="266827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계산! (즉시 합계를 계산)</a:t>
            </a:r>
          </a:p>
        </p:txBody>
      </p:sp>
      <p:sp>
        <p:nvSpPr>
          <p:cNvPr id="173" name="얼마나 빨리? (LED를 점등 한 후 스페이스 키를 눌러)"/>
          <p:cNvSpPr txBox="1"/>
          <p:nvPr/>
        </p:nvSpPr>
        <p:spPr>
          <a:xfrm>
            <a:off x="542412" y="3321028"/>
            <a:ext cx="558647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000">
                <a:latin typeface="청소년서체"/>
                <a:ea typeface="청소년서체"/>
                <a:cs typeface="청소년서체"/>
                <a:sym typeface="청소년서체"/>
              </a:defRPr>
            </a:lvl1pPr>
          </a:lstStyle>
          <a:p>
            <a:r>
              <a:t>얼마나 빨리? (LED를 점등 한 후 스페이스 키를 눌러)</a:t>
            </a:r>
          </a:p>
        </p:txBody>
      </p:sp>
      <p:sp>
        <p:nvSpPr>
          <p:cNvPr id="174" name="10 LED 0…"/>
          <p:cNvSpPr txBox="1"/>
          <p:nvPr/>
        </p:nvSpPr>
        <p:spPr>
          <a:xfrm>
            <a:off x="702813" y="3770964"/>
            <a:ext cx="6289256" cy="102592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10 LED 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20 WAIT RND(180)+60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30 LED 1:CLT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40 IF BTN(32)=0 GOTO 40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50 ?TICK()</a:t>
            </a:r>
          </a:p>
        </p:txBody>
      </p:sp>
      <p:sp>
        <p:nvSpPr>
          <p:cNvPr id="175" name="10 LET N,65:CLT…"/>
          <p:cNvSpPr txBox="1"/>
          <p:nvPr/>
        </p:nvSpPr>
        <p:spPr>
          <a:xfrm>
            <a:off x="697841" y="5637259"/>
            <a:ext cx="6299201" cy="102592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10 LET N,65:CLT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20 ?CHR$(N);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30 IF INKEY()!=N GOTO 30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40 LET N,N+1:IF N&lt;91 GOTO 20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 dirty="0"/>
              <a:t>50 ?:?TICK()/60</a:t>
            </a:r>
          </a:p>
        </p:txBody>
      </p:sp>
      <p:sp>
        <p:nvSpPr>
          <p:cNvPr id="176" name="10 LET N,0:CLT…"/>
          <p:cNvSpPr txBox="1"/>
          <p:nvPr/>
        </p:nvSpPr>
        <p:spPr>
          <a:xfrm>
            <a:off x="679444" y="7666014"/>
            <a:ext cx="6299201" cy="1395254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10 LET N,0:CLT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20 LET A,RND(10)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30 LET B,RND(10)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40 ?A;”+”;B;”=“;:INPUT C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50 IF C!=A+B ?”NG!”:END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60 LET N,N+1:IF N&lt;10 GOTO 20</a:t>
            </a:r>
          </a:p>
          <a:p>
            <a:pPr algn="l">
              <a:defRPr sz="1600" baseline="12500">
                <a:latin typeface="IchigoJam 1.2"/>
                <a:ea typeface="IchigoJam 1.2"/>
                <a:cs typeface="IchigoJam 1.2"/>
                <a:sym typeface="IchigoJam 1.2"/>
              </a:defRPr>
            </a:pPr>
            <a:r>
              <a:rPr sz="1800"/>
              <a:t>70 ?TICK()/60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59DAF4A-7C6C-D545-A90E-6CB78E95388D}"/>
              </a:ext>
            </a:extLst>
          </p:cNvPr>
          <p:cNvSpPr/>
          <p:nvPr/>
        </p:nvSpPr>
        <p:spPr>
          <a:xfrm>
            <a:off x="9831140" y="8984427"/>
            <a:ext cx="2549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u="none"/>
            </a:pPr>
            <a:r>
              <a:rPr lang="en-US" sz="1800" dirty="0">
                <a:solidFill>
                  <a:schemeClr val="tx1"/>
                </a:solidFill>
              </a:rPr>
              <a:t>http://</a:t>
            </a:r>
            <a:r>
              <a:rPr lang="en-US" sz="1800" dirty="0" err="1">
                <a:solidFill>
                  <a:schemeClr val="tx1"/>
                </a:solidFill>
              </a:rPr>
              <a:t>ichigojam.net</a:t>
            </a:r>
            <a:r>
              <a:rPr lang="en-US" sz="1800" dirty="0">
                <a:solidFill>
                  <a:schemeClr val="tx1"/>
                </a:solidFill>
              </a:rPr>
              <a:t>/</a:t>
            </a:r>
            <a:endParaRPr lang="en-US" sz="1800" dirty="0">
              <a:solidFill>
                <a:schemeClr val="tx1"/>
              </a:solidFill>
              <a:hlinkClick r:id="rId8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Macintosh PowerPoint</Application>
  <PresentationFormat>Custom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청소년서체</vt:lpstr>
      <vt:lpstr>こども丸ゴシック</vt:lpstr>
      <vt:lpstr>ヒラギノ角ゴ ProN W3</vt:lpstr>
      <vt:lpstr>ヒラギノ角ゴ ProN W6</vt:lpstr>
      <vt:lpstr>Helvetica</vt:lpstr>
      <vt:lpstr>Helvetica Neue</vt:lpstr>
      <vt:lpstr>IchigoJam 1.2</vt:lpstr>
      <vt:lpstr>White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福野泰介</cp:lastModifiedBy>
  <cp:revision>3</cp:revision>
  <dcterms:modified xsi:type="dcterms:W3CDTF">2018-06-22T23:50:46Z</dcterms:modified>
</cp:coreProperties>
</file>