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Dをてんめつさせよう…"/>
          <p:cNvSpPr txBox="1"/>
          <p:nvPr/>
        </p:nvSpPr>
        <p:spPr>
          <a:xfrm>
            <a:off x="6760803" y="633556"/>
            <a:ext cx="614426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LEDをてんめつさせよう</a:t>
            </a:r>
          </a:p>
          <a:p>
            <a:pPr algn="l">
              <a:defRPr sz="2000"/>
            </a:pPr>
            <a:r>
              <a:t>（くうはく＝スペースキー、まんなかのながいキー）</a:t>
            </a:r>
          </a:p>
        </p:txBody>
      </p:sp>
      <p:sp>
        <p:nvSpPr>
          <p:cNvPr id="120" name="LEDをけそう"/>
          <p:cNvSpPr txBox="1"/>
          <p:nvPr/>
        </p:nvSpPr>
        <p:spPr>
          <a:xfrm>
            <a:off x="240786" y="2394348"/>
            <a:ext cx="163906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LEDをけそう</a:t>
            </a:r>
          </a:p>
        </p:txBody>
      </p:sp>
      <p:sp>
        <p:nvSpPr>
          <p:cNvPr id="121" name="コンピューターに「まて = WAIT（ウェイト）」"/>
          <p:cNvSpPr txBox="1"/>
          <p:nvPr/>
        </p:nvSpPr>
        <p:spPr>
          <a:xfrm>
            <a:off x="230881" y="3538889"/>
            <a:ext cx="56809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コンピューターに「まて = WAIT（ウェイト）」</a:t>
            </a:r>
          </a:p>
        </p:txBody>
      </p:sp>
      <p:sp>
        <p:nvSpPr>
          <p:cNvPr id="122" name="LEDをひからせよう"/>
          <p:cNvSpPr txBox="1"/>
          <p:nvPr/>
        </p:nvSpPr>
        <p:spPr>
          <a:xfrm>
            <a:off x="250312" y="1187197"/>
            <a:ext cx="2401063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LEDをひからせよう</a:t>
            </a:r>
          </a:p>
        </p:txBody>
      </p:sp>
      <p:sp>
        <p:nvSpPr>
          <p:cNvPr id="123" name="IchigoJam はじめのいっぽ"/>
          <p:cNvSpPr txBox="1"/>
          <p:nvPr/>
        </p:nvSpPr>
        <p:spPr>
          <a:xfrm>
            <a:off x="201925" y="265067"/>
            <a:ext cx="614527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はじめのいっぽ</a:t>
            </a:r>
          </a:p>
        </p:txBody>
      </p:sp>
      <p:sp>
        <p:nvSpPr>
          <p:cNvPr id="124" name="WAIT120で2びょうまつ。WAIT60だと？"/>
          <p:cNvSpPr txBox="1"/>
          <p:nvPr/>
        </p:nvSpPr>
        <p:spPr>
          <a:xfrm>
            <a:off x="443986" y="4790139"/>
            <a:ext cx="49606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WAIT120で2びょうまつ。WAIT60だと？</a:t>
            </a:r>
          </a:p>
        </p:txBody>
      </p:sp>
      <p:sp>
        <p:nvSpPr>
          <p:cNvPr id="125" name="LEDを1びょうひからせる（  コロンでつなぐ）"/>
          <p:cNvSpPr txBox="1"/>
          <p:nvPr/>
        </p:nvSpPr>
        <p:spPr>
          <a:xfrm>
            <a:off x="253486" y="6042982"/>
            <a:ext cx="599490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LEDを1びょうひからせる（　　コロンでつなぐ）</a:t>
            </a:r>
          </a:p>
        </p:txBody>
      </p:sp>
      <p:sp>
        <p:nvSpPr>
          <p:cNvPr id="126" name="カーソルキーのうえキーを２かいおす…"/>
          <p:cNvSpPr txBox="1"/>
          <p:nvPr/>
        </p:nvSpPr>
        <p:spPr>
          <a:xfrm>
            <a:off x="406395" y="7226114"/>
            <a:ext cx="6000497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カーソルキーのうえキーを２かいおす</a:t>
            </a:r>
          </a:p>
          <a:p>
            <a:pPr algn="l">
              <a:defRPr sz="2000"/>
            </a:pPr>
            <a:r>
              <a:t>みぎキーを10かいおして、0のばしょまでうごかす</a:t>
            </a:r>
          </a:p>
          <a:p>
            <a:pPr algn="l">
              <a:defRPr sz="2000"/>
            </a:pPr>
            <a:r>
              <a:t>BackSpace（バックスペース）キーで6をけす</a:t>
            </a:r>
            <a:br/>
            <a:r>
              <a:t>12とうち、さいごにエンターキー</a:t>
            </a:r>
          </a:p>
        </p:txBody>
      </p:sp>
      <p:sp>
        <p:nvSpPr>
          <p:cNvPr id="127" name="ひだりうえのESC（エスケープ）キーでストップ…"/>
          <p:cNvSpPr txBox="1"/>
          <p:nvPr/>
        </p:nvSpPr>
        <p:spPr>
          <a:xfrm>
            <a:off x="6938603" y="3070687"/>
            <a:ext cx="573811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ひだりうえのESC（エスケープ）キーでストップ</a:t>
            </a:r>
          </a:p>
          <a:p>
            <a:pPr algn="l">
              <a:defRPr sz="2000"/>
            </a:pPr>
            <a:r>
              <a:t>RUNのかわりに、F5キーでもOK！</a:t>
            </a:r>
          </a:p>
        </p:txBody>
      </p:sp>
      <p:sp>
        <p:nvSpPr>
          <p:cNvPr id="128" name="つくったプログラムを、ほぞんしよう（0〜3の4つ）"/>
          <p:cNvSpPr txBox="1"/>
          <p:nvPr/>
        </p:nvSpPr>
        <p:spPr>
          <a:xfrm>
            <a:off x="6771578" y="6058097"/>
            <a:ext cx="619125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つくったプログラムを、ほぞんしよう（0〜3の4つ）</a:t>
            </a:r>
          </a:p>
        </p:txBody>
      </p:sp>
      <p:sp>
        <p:nvSpPr>
          <p:cNvPr id="129" name="スイッチをきっても、もとどおり"/>
          <p:cNvSpPr txBox="1"/>
          <p:nvPr/>
        </p:nvSpPr>
        <p:spPr>
          <a:xfrm>
            <a:off x="6934265" y="7195066"/>
            <a:ext cx="388874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スイッチをきっても、もとどおり</a:t>
            </a:r>
          </a:p>
        </p:txBody>
      </p:sp>
      <p:sp>
        <p:nvSpPr>
          <p:cNvPr id="130" name="LED1、と、おして「enter」キー"/>
          <p:cNvSpPr txBox="1"/>
          <p:nvPr/>
        </p:nvSpPr>
        <p:spPr>
          <a:xfrm>
            <a:off x="2269612" y="1785477"/>
            <a:ext cx="397916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LED1、と、おして「enter」キー</a:t>
            </a:r>
          </a:p>
        </p:txBody>
      </p:sp>
      <p:sp>
        <p:nvSpPr>
          <p:cNvPr id="131" name="ぎょうのおわりで、エンターキー"/>
          <p:cNvSpPr txBox="1"/>
          <p:nvPr/>
        </p:nvSpPr>
        <p:spPr>
          <a:xfrm>
            <a:off x="2269612" y="2931237"/>
            <a:ext cx="38963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ぎょうのおわりで、エンターキー</a:t>
            </a:r>
          </a:p>
        </p:txBody>
      </p:sp>
      <p:sp>
        <p:nvSpPr>
          <p:cNvPr id="132" name="エンター"/>
          <p:cNvSpPr txBox="1"/>
          <p:nvPr/>
        </p:nvSpPr>
        <p:spPr>
          <a:xfrm>
            <a:off x="4555151" y="1460500"/>
            <a:ext cx="11303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エンター</a:t>
            </a:r>
          </a:p>
        </p:txBody>
      </p:sp>
      <p:sp>
        <p:nvSpPr>
          <p:cNvPr id="133" name="セーブ、F3キー、0でもOK！"/>
          <p:cNvSpPr txBox="1"/>
          <p:nvPr/>
        </p:nvSpPr>
        <p:spPr>
          <a:xfrm>
            <a:off x="8989590" y="6620231"/>
            <a:ext cx="34716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セーブ、F3キー、0でもOK！</a:t>
            </a:r>
          </a:p>
        </p:txBody>
      </p:sp>
      <p:sp>
        <p:nvSpPr>
          <p:cNvPr id="134" name="ロード、F2キー、0でもOK！"/>
          <p:cNvSpPr txBox="1"/>
          <p:nvPr/>
        </p:nvSpPr>
        <p:spPr>
          <a:xfrm>
            <a:off x="9027690" y="7730487"/>
            <a:ext cx="352247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ロード、F2キー、0でもOK！</a:t>
            </a:r>
          </a:p>
        </p:txBody>
      </p:sp>
      <p:sp>
        <p:nvSpPr>
          <p:cNvPr id="135" name="つぎのプログラムをはじめるまえに"/>
          <p:cNvSpPr txBox="1"/>
          <p:nvPr/>
        </p:nvSpPr>
        <p:spPr>
          <a:xfrm>
            <a:off x="6760436" y="8383188"/>
            <a:ext cx="41503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つぎのプログラムをはじめるまえに</a:t>
            </a:r>
          </a:p>
        </p:txBody>
      </p:sp>
      <p:sp>
        <p:nvSpPr>
          <p:cNvPr id="136" name="SAVE0"/>
          <p:cNvSpPr txBox="1"/>
          <p:nvPr/>
        </p:nvSpPr>
        <p:spPr>
          <a:xfrm>
            <a:off x="7013026" y="6570744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SAVE0</a:t>
            </a:r>
          </a:p>
        </p:txBody>
      </p:sp>
      <p:sp>
        <p:nvSpPr>
          <p:cNvPr id="137" name="LOAD0"/>
          <p:cNvSpPr txBox="1"/>
          <p:nvPr/>
        </p:nvSpPr>
        <p:spPr>
          <a:xfrm>
            <a:off x="7013026" y="7666987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LOAD0</a:t>
            </a:r>
          </a:p>
        </p:txBody>
      </p:sp>
      <p:sp>
        <p:nvSpPr>
          <p:cNvPr id="138" name="NEW"/>
          <p:cNvSpPr txBox="1"/>
          <p:nvPr/>
        </p:nvSpPr>
        <p:spPr>
          <a:xfrm>
            <a:off x="7002252" y="8845388"/>
            <a:ext cx="116995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NEW</a:t>
            </a:r>
          </a:p>
        </p:txBody>
      </p:sp>
      <p:sp>
        <p:nvSpPr>
          <p:cNvPr id="139" name="LED1"/>
          <p:cNvSpPr txBox="1"/>
          <p:nvPr/>
        </p:nvSpPr>
        <p:spPr>
          <a:xfrm>
            <a:off x="475340" y="1671651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</a:t>
            </a:r>
          </a:p>
        </p:txBody>
      </p:sp>
      <p:sp>
        <p:nvSpPr>
          <p:cNvPr id="140" name="LED0"/>
          <p:cNvSpPr txBox="1"/>
          <p:nvPr/>
        </p:nvSpPr>
        <p:spPr>
          <a:xfrm>
            <a:off x="475340" y="2867737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LED0</a:t>
            </a:r>
          </a:p>
        </p:txBody>
      </p:sp>
      <p:sp>
        <p:nvSpPr>
          <p:cNvPr id="141" name="WAIT120"/>
          <p:cNvSpPr txBox="1"/>
          <p:nvPr/>
        </p:nvSpPr>
        <p:spPr>
          <a:xfrm>
            <a:off x="475340" y="4067061"/>
            <a:ext cx="251352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WAIT120</a:t>
            </a:r>
          </a:p>
        </p:txBody>
      </p:sp>
      <p:sp>
        <p:nvSpPr>
          <p:cNvPr id="142" name="WAIT60"/>
          <p:cNvSpPr txBox="1"/>
          <p:nvPr/>
        </p:nvSpPr>
        <p:spPr>
          <a:xfrm>
            <a:off x="475340" y="5331702"/>
            <a:ext cx="220330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WAIT60</a:t>
            </a:r>
          </a:p>
        </p:txBody>
      </p:sp>
      <p:sp>
        <p:nvSpPr>
          <p:cNvPr id="143" name=":"/>
          <p:cNvSpPr txBox="1"/>
          <p:nvPr/>
        </p:nvSpPr>
        <p:spPr>
          <a:xfrm>
            <a:off x="3565388" y="5955581"/>
            <a:ext cx="38488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:</a:t>
            </a:r>
          </a:p>
        </p:txBody>
      </p:sp>
      <p:sp>
        <p:nvSpPr>
          <p:cNvPr id="144" name="LED1:WAIT60:LED0"/>
          <p:cNvSpPr txBox="1"/>
          <p:nvPr/>
        </p:nvSpPr>
        <p:spPr>
          <a:xfrm>
            <a:off x="464417" y="6585748"/>
            <a:ext cx="5573047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LED1:WAIT60:LED0</a:t>
            </a:r>
          </a:p>
        </p:txBody>
      </p:sp>
      <p:sp>
        <p:nvSpPr>
          <p:cNvPr id="145" name="LED1:WAIT120:LED0"/>
          <p:cNvSpPr txBox="1"/>
          <p:nvPr/>
        </p:nvSpPr>
        <p:spPr>
          <a:xfrm>
            <a:off x="464417" y="8853088"/>
            <a:ext cx="584889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LED1:WAIT120:LED0</a:t>
            </a:r>
          </a:p>
        </p:txBody>
      </p:sp>
      <p:sp>
        <p:nvSpPr>
          <p:cNvPr id="146" name="10 LED1:WAIT30…"/>
          <p:cNvSpPr txBox="1"/>
          <p:nvPr/>
        </p:nvSpPr>
        <p:spPr>
          <a:xfrm>
            <a:off x="7002087" y="1358286"/>
            <a:ext cx="5378451" cy="1703030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10 LED1:WAIT30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20 LED0:WAIT30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30 GOTO10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RUN</a:t>
            </a:r>
            <a:endParaRPr lang="en-US" dirty="0"/>
          </a:p>
        </p:txBody>
      </p:sp>
      <p:sp>
        <p:nvSpPr>
          <p:cNvPr id="147" name="プログラムをかいぞうしよう"/>
          <p:cNvSpPr txBox="1"/>
          <p:nvPr/>
        </p:nvSpPr>
        <p:spPr>
          <a:xfrm>
            <a:off x="6741626" y="4087540"/>
            <a:ext cx="3403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プログラムをかいぞうしよう</a:t>
            </a:r>
          </a:p>
        </p:txBody>
      </p:sp>
      <p:sp>
        <p:nvSpPr>
          <p:cNvPr id="148" name="リスト、F4キーでもOK！"/>
          <p:cNvSpPr txBox="1"/>
          <p:nvPr/>
        </p:nvSpPr>
        <p:spPr>
          <a:xfrm>
            <a:off x="8943256" y="4606704"/>
            <a:ext cx="308737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リスト、F4キーでもOK！</a:t>
            </a:r>
          </a:p>
        </p:txBody>
      </p:sp>
      <p:sp>
        <p:nvSpPr>
          <p:cNvPr id="149" name="LIST"/>
          <p:cNvSpPr txBox="1"/>
          <p:nvPr/>
        </p:nvSpPr>
        <p:spPr>
          <a:xfrm>
            <a:off x="7009533" y="4555904"/>
            <a:ext cx="149234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LIST</a:t>
            </a:r>
          </a:p>
        </p:txBody>
      </p:sp>
      <p:sp>
        <p:nvSpPr>
          <p:cNvPr id="150" name="はやくてんめつさせるにはどこをかえるといい？…"/>
          <p:cNvSpPr txBox="1"/>
          <p:nvPr/>
        </p:nvSpPr>
        <p:spPr>
          <a:xfrm>
            <a:off x="6954966" y="5130741"/>
            <a:ext cx="576402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はやくてんめつさせるにはどこをかえるといい？</a:t>
            </a:r>
          </a:p>
          <a:p>
            <a:pPr algn="l">
              <a:defRPr sz="2000"/>
            </a:pPr>
            <a:r>
              <a:t>かえたら、かえたぎょうで、エンターキー</a:t>
            </a:r>
          </a:p>
        </p:txBody>
      </p:sp>
      <p:sp>
        <p:nvSpPr>
          <p:cNvPr id="151" name="ニュー"/>
          <p:cNvSpPr txBox="1"/>
          <p:nvPr/>
        </p:nvSpPr>
        <p:spPr>
          <a:xfrm>
            <a:off x="8373449" y="8896188"/>
            <a:ext cx="8585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ニュー</a:t>
            </a:r>
          </a:p>
        </p:txBody>
      </p:sp>
      <p:sp>
        <p:nvSpPr>
          <p:cNvPr id="152" name="http://ichigojam.net/"/>
          <p:cNvSpPr txBox="1"/>
          <p:nvPr/>
        </p:nvSpPr>
        <p:spPr>
          <a:xfrm>
            <a:off x="10074247" y="9150508"/>
            <a:ext cx="271932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http://ichigojam.net/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5142" y="8703188"/>
            <a:ext cx="1117601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b="34106"/>
          <a:stretch>
            <a:fillRect/>
          </a:stretch>
        </p:blipFill>
        <p:spPr>
          <a:xfrm>
            <a:off x="6616376" y="8025115"/>
            <a:ext cx="2477313" cy="120233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ttp://ichigojam.net/"/>
          <p:cNvSpPr txBox="1"/>
          <p:nvPr/>
        </p:nvSpPr>
        <p:spPr>
          <a:xfrm>
            <a:off x="9578947" y="9017000"/>
            <a:ext cx="271932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http://ichigojam.net/</a:t>
            </a:r>
          </a:p>
        </p:txBody>
      </p:sp>
      <p:sp>
        <p:nvSpPr>
          <p:cNvPr id="157" name="やきゅうゲーム（タイミングよくキーをおす）"/>
          <p:cNvSpPr txBox="1"/>
          <p:nvPr/>
        </p:nvSpPr>
        <p:spPr>
          <a:xfrm>
            <a:off x="6989403" y="3239296"/>
            <a:ext cx="543052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やきゅうゲーム</a:t>
            </a:r>
            <a:r>
              <a:t>（タイミングよくキーをおす）</a:t>
            </a:r>
          </a:p>
        </p:txBody>
      </p:sp>
      <p:sp>
        <p:nvSpPr>
          <p:cNvPr id="158" name="こうそくタイピングゲーム…"/>
          <p:cNvSpPr txBox="1"/>
          <p:nvPr/>
        </p:nvSpPr>
        <p:spPr>
          <a:xfrm>
            <a:off x="257278" y="7431494"/>
            <a:ext cx="352272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こうそくタイピングゲーム</a:t>
            </a:r>
          </a:p>
          <a:p>
            <a:pPr algn="l">
              <a:defRPr sz="2000"/>
            </a:pPr>
            <a:r>
              <a:t>（AからZまですばやくおせ）</a:t>
            </a:r>
          </a:p>
        </p:txBody>
      </p:sp>
      <p:sp>
        <p:nvSpPr>
          <p:cNvPr id="159" name="たしざんめいじんゲーム…"/>
          <p:cNvSpPr txBox="1"/>
          <p:nvPr/>
        </p:nvSpPr>
        <p:spPr>
          <a:xfrm>
            <a:off x="6920986" y="501031"/>
            <a:ext cx="489966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たしざんめいじんゲーム</a:t>
            </a:r>
          </a:p>
          <a:p>
            <a:pPr algn="l">
              <a:defRPr sz="2000"/>
            </a:pPr>
            <a:r>
              <a:t>（かずをうちこんでエンターでこたえる）</a:t>
            </a:r>
          </a:p>
        </p:txBody>
      </p:sp>
      <p:sp>
        <p:nvSpPr>
          <p:cNvPr id="160" name="かわくだりゲーム（カーソル左右でよけろ！）"/>
          <p:cNvSpPr txBox="1"/>
          <p:nvPr/>
        </p:nvSpPr>
        <p:spPr>
          <a:xfrm>
            <a:off x="393186" y="2914451"/>
            <a:ext cx="540004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かわくだりゲーム</a:t>
            </a:r>
            <a:r>
              <a:t>（カーソル左右でよけろ！）</a:t>
            </a:r>
          </a:p>
        </p:txBody>
      </p:sp>
      <p:sp>
        <p:nvSpPr>
          <p:cNvPr id="161" name="はんのうそくどゲーム…"/>
          <p:cNvSpPr txBox="1"/>
          <p:nvPr/>
        </p:nvSpPr>
        <p:spPr>
          <a:xfrm>
            <a:off x="335307" y="5112984"/>
            <a:ext cx="461340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はんのうそくどゲーム</a:t>
            </a:r>
          </a:p>
          <a:p>
            <a:pPr algn="l">
              <a:defRPr sz="2000"/>
            </a:pPr>
            <a:r>
              <a:t>（LEDひかったらすぐ、スペースキー）</a:t>
            </a:r>
          </a:p>
        </p:txBody>
      </p:sp>
      <p:sp>
        <p:nvSpPr>
          <p:cNvPr id="162" name="スクリーンジャック（キーをいろいろおすと？）"/>
          <p:cNvSpPr txBox="1"/>
          <p:nvPr/>
        </p:nvSpPr>
        <p:spPr>
          <a:xfrm>
            <a:off x="6995045" y="6094342"/>
            <a:ext cx="567944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スクリーンジャック</a:t>
            </a:r>
            <a:r>
              <a:t>（キーをいろいろおすと？）</a:t>
            </a:r>
          </a:p>
        </p:txBody>
      </p:sp>
      <p:sp>
        <p:nvSpPr>
          <p:cNvPr id="163" name="IchigoJam ミニゲームズ"/>
          <p:cNvSpPr txBox="1"/>
          <p:nvPr/>
        </p:nvSpPr>
        <p:spPr>
          <a:xfrm>
            <a:off x="278125" y="188867"/>
            <a:ext cx="570077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ミニゲームズ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3142" y="8997950"/>
            <a:ext cx="1117601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65321"/>
          <a:stretch>
            <a:fillRect/>
          </a:stretch>
        </p:blipFill>
        <p:spPr>
          <a:xfrm>
            <a:off x="8888323" y="8075915"/>
            <a:ext cx="3315975" cy="84698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ift"/>
          <p:cNvSpPr/>
          <p:nvPr/>
        </p:nvSpPr>
        <p:spPr>
          <a:xfrm>
            <a:off x="922083" y="1660512"/>
            <a:ext cx="1332884" cy="70898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shift</a:t>
            </a:r>
          </a:p>
        </p:txBody>
      </p:sp>
      <p:sp>
        <p:nvSpPr>
          <p:cNvPr id="167" name="Arrow"/>
          <p:cNvSpPr/>
          <p:nvPr/>
        </p:nvSpPr>
        <p:spPr>
          <a:xfrm>
            <a:off x="4537679" y="1776163"/>
            <a:ext cx="568672" cy="568672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+"/>
          <p:cNvSpPr txBox="1"/>
          <p:nvPr/>
        </p:nvSpPr>
        <p:spPr>
          <a:xfrm>
            <a:off x="2436448" y="1646236"/>
            <a:ext cx="497818" cy="68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r>
              <a:t>+</a:t>
            </a:r>
          </a:p>
        </p:txBody>
      </p:sp>
      <p:sp>
        <p:nvSpPr>
          <p:cNvPr id="169" name="(…"/>
          <p:cNvSpPr/>
          <p:nvPr/>
        </p:nvSpPr>
        <p:spPr>
          <a:xfrm>
            <a:off x="3174250" y="1484568"/>
            <a:ext cx="1110745" cy="108955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(</a:t>
            </a:r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endParaRPr/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ゆ</a:t>
            </a:r>
          </a:p>
        </p:txBody>
      </p:sp>
      <p:sp>
        <p:nvSpPr>
          <p:cNvPr id="170" name="8"/>
          <p:cNvSpPr txBox="1"/>
          <p:nvPr/>
        </p:nvSpPr>
        <p:spPr>
          <a:xfrm>
            <a:off x="2829150" y="1704490"/>
            <a:ext cx="1188525" cy="624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8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43105" y="1568711"/>
            <a:ext cx="909040" cy="9581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（）や”はシフトキーをおしながらおす！"/>
          <p:cNvSpPr txBox="1"/>
          <p:nvPr/>
        </p:nvSpPr>
        <p:spPr>
          <a:xfrm>
            <a:off x="793904" y="1027506"/>
            <a:ext cx="478383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（）や”はシフトキーをおしながらおす！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0996" y="962402"/>
            <a:ext cx="611379" cy="55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10 CLS:X=15…"/>
          <p:cNvSpPr txBox="1"/>
          <p:nvPr/>
        </p:nvSpPr>
        <p:spPr>
          <a:xfrm>
            <a:off x="570841" y="3315260"/>
            <a:ext cx="5501779" cy="161069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10 CLS:X=15</a:t>
            </a:r>
          </a:p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20 LC X,5:?”O”</a:t>
            </a:r>
          </a:p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30 LC RND(32),23:?”*”</a:t>
            </a:r>
          </a:p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35 WAIT 3</a:t>
            </a:r>
            <a:br>
              <a:rPr sz="1400" dirty="0"/>
            </a:br>
            <a:r>
              <a:rPr sz="1400" dirty="0"/>
              <a:t>36 X=X-BTN(28)+BTN(29)</a:t>
            </a:r>
          </a:p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37 IF SCR(X,5) END </a:t>
            </a:r>
          </a:p>
          <a:p>
            <a:pPr algn="l">
              <a:defRPr sz="16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1400" dirty="0"/>
              <a:t>40 GOTO 20</a:t>
            </a:r>
          </a:p>
        </p:txBody>
      </p:sp>
      <p:sp>
        <p:nvSpPr>
          <p:cNvPr id="175" name="10 LED0…"/>
          <p:cNvSpPr txBox="1"/>
          <p:nvPr/>
        </p:nvSpPr>
        <p:spPr>
          <a:xfrm>
            <a:off x="559208" y="5931220"/>
            <a:ext cx="5501780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LED0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WAIT RND(180)+60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LED1:CLT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IF BTN(32)=0 GOTO 40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?TICK()</a:t>
            </a:r>
          </a:p>
        </p:txBody>
      </p:sp>
      <p:sp>
        <p:nvSpPr>
          <p:cNvPr id="176" name="10 N=65:CLT…"/>
          <p:cNvSpPr txBox="1"/>
          <p:nvPr/>
        </p:nvSpPr>
        <p:spPr>
          <a:xfrm>
            <a:off x="561933" y="8213929"/>
            <a:ext cx="5501779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N=65:CLT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?CHR$(N);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IF INKEY()!=N GOTO 30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N=N+1:IF N&lt;91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?:?TICK()/60</a:t>
            </a:r>
          </a:p>
        </p:txBody>
      </p:sp>
      <p:sp>
        <p:nvSpPr>
          <p:cNvPr id="177" name="10 N=0:CLT…"/>
          <p:cNvSpPr txBox="1"/>
          <p:nvPr/>
        </p:nvSpPr>
        <p:spPr>
          <a:xfrm>
            <a:off x="7105644" y="1312734"/>
            <a:ext cx="5319383" cy="153888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N=0:CLT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A=RND(10)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B=RND(10)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?A;”+”;B;”=“;:INPUT C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IF C!=A+B ?”NG!”:END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60 N=N+1:IF N&lt;10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70 ?TICK()/60</a:t>
            </a:r>
          </a:p>
        </p:txBody>
      </p:sp>
      <p:sp>
        <p:nvSpPr>
          <p:cNvPr id="178" name="10 CLS:C=1…"/>
          <p:cNvSpPr txBox="1"/>
          <p:nvPr/>
        </p:nvSpPr>
        <p:spPr>
          <a:xfrm>
            <a:off x="7136723" y="6525818"/>
            <a:ext cx="5319383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CLS:C=1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LC RND(32),RND(22)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?CHR$(C)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K=INKEY():IF K C=K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GOTO 20</a:t>
            </a:r>
          </a:p>
        </p:txBody>
      </p:sp>
      <p:sp>
        <p:nvSpPr>
          <p:cNvPr id="179" name="10 Y=0…"/>
          <p:cNvSpPr txBox="1"/>
          <p:nvPr/>
        </p:nvSpPr>
        <p:spPr>
          <a:xfrm>
            <a:off x="7136723" y="3684615"/>
            <a:ext cx="5319383" cy="194925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Y=0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CLS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LC 4,15:?”%”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LC 5,Y:?”O”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IF INKEY() GOTO 90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60 Y=Y+1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70 WAIT 6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80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90 IF Y=15 ?”HIT!”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Macintosh PowerPoint</Application>
  <PresentationFormat>Custom</PresentationFormat>
  <Paragraphs>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こども丸ゴシック</vt:lpstr>
      <vt:lpstr>ヒラギノ角ゴ ProN W3</vt:lpstr>
      <vt:lpstr>ヒラギノ角ゴ ProN W6</vt:lpstr>
      <vt:lpstr>Helvetica</vt:lpstr>
      <vt:lpstr>Helvetica Neue</vt:lpstr>
      <vt:lpstr>IchigoJam 1.2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福野泰介</cp:lastModifiedBy>
  <cp:revision>2</cp:revision>
  <dcterms:modified xsi:type="dcterms:W3CDTF">2018-06-22T21:26:29Z</dcterms:modified>
</cp:coreProperties>
</file>