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66"/>
  </p:normalViewPr>
  <p:slideViewPr>
    <p:cSldViewPr snapToGrid="0" snapToObjects="1">
      <p:cViewPr varScale="1">
        <p:scale>
          <a:sx n="72" d="100"/>
          <a:sy n="72" d="100"/>
        </p:scale>
        <p:origin x="13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ここに引用を入力してください。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8709" y="9245600"/>
            <a:ext cx="414682" cy="330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  <a:lvl2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2pPr>
            <a:lvl3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3pPr>
            <a:lvl4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4pPr>
            <a:lvl5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  <a:lvl2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2pPr>
            <a:lvl3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3pPr>
            <a:lvl4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4pPr>
            <a:lvl5pPr>
              <a:defRPr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8709" y="9251950"/>
            <a:ext cx="414682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hyperlink" Target="http://ichigojam.net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ichigojam.net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link the LED…"/>
          <p:cNvSpPr txBox="1"/>
          <p:nvPr/>
        </p:nvSpPr>
        <p:spPr>
          <a:xfrm>
            <a:off x="7243403" y="265256"/>
            <a:ext cx="450265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/>
            </a:pPr>
            <a:r>
              <a:t>Blink the LED</a:t>
            </a:r>
          </a:p>
          <a:p>
            <a:pPr algn="l">
              <a:defRPr sz="2000"/>
            </a:pPr>
            <a:r>
              <a:t> (Hit the Space key to input space)</a:t>
            </a:r>
          </a:p>
        </p:txBody>
      </p:sp>
      <p:sp>
        <p:nvSpPr>
          <p:cNvPr id="120" name="Light off the LED"/>
          <p:cNvSpPr txBox="1"/>
          <p:nvPr/>
        </p:nvSpPr>
        <p:spPr>
          <a:xfrm>
            <a:off x="482086" y="2267348"/>
            <a:ext cx="226085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Light off the LED</a:t>
            </a:r>
          </a:p>
        </p:txBody>
      </p:sp>
      <p:sp>
        <p:nvSpPr>
          <p:cNvPr id="121" name="Order your computer to wait for a while"/>
          <p:cNvSpPr txBox="1"/>
          <p:nvPr/>
        </p:nvSpPr>
        <p:spPr>
          <a:xfrm>
            <a:off x="510281" y="3411889"/>
            <a:ext cx="512826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Order your computer to wait for a while</a:t>
            </a:r>
          </a:p>
        </p:txBody>
      </p:sp>
      <p:sp>
        <p:nvSpPr>
          <p:cNvPr id="122" name="Light up the LED"/>
          <p:cNvSpPr txBox="1"/>
          <p:nvPr/>
        </p:nvSpPr>
        <p:spPr>
          <a:xfrm>
            <a:off x="504312" y="1047497"/>
            <a:ext cx="223621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Light up the LED</a:t>
            </a:r>
          </a:p>
        </p:txBody>
      </p:sp>
      <p:sp>
        <p:nvSpPr>
          <p:cNvPr id="123" name="IchigoJam first step"/>
          <p:cNvSpPr txBox="1"/>
          <p:nvPr/>
        </p:nvSpPr>
        <p:spPr>
          <a:xfrm>
            <a:off x="278125" y="188867"/>
            <a:ext cx="5675441" cy="55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5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IchigoJam first step</a:t>
            </a:r>
          </a:p>
        </p:txBody>
      </p:sp>
      <p:sp>
        <p:nvSpPr>
          <p:cNvPr id="124" name="“WAIT120” means “wait 2sec”  Q:”WAIT60” means?"/>
          <p:cNvSpPr txBox="1"/>
          <p:nvPr/>
        </p:nvSpPr>
        <p:spPr>
          <a:xfrm>
            <a:off x="494786" y="4701239"/>
            <a:ext cx="651865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“WAIT120” means “wait 2sec”  Q:”WAIT60” means?</a:t>
            </a:r>
          </a:p>
        </p:txBody>
      </p:sp>
      <p:sp>
        <p:nvSpPr>
          <p:cNvPr id="125" name="Light up the LED 1sec (      to join commands)"/>
          <p:cNvSpPr txBox="1"/>
          <p:nvPr/>
        </p:nvSpPr>
        <p:spPr>
          <a:xfrm>
            <a:off x="494786" y="5888598"/>
            <a:ext cx="6518657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rPr dirty="0"/>
              <a:t>Light up the LED 1sec (      to </a:t>
            </a:r>
            <a:r>
              <a:rPr lang="en-US" dirty="0"/>
              <a:t>connect</a:t>
            </a:r>
            <a:r>
              <a:rPr dirty="0"/>
              <a:t> commands)</a:t>
            </a:r>
          </a:p>
        </p:txBody>
      </p:sp>
      <p:sp>
        <p:nvSpPr>
          <p:cNvPr id="126" name="Hit the UP key twice.…"/>
          <p:cNvSpPr txBox="1"/>
          <p:nvPr/>
        </p:nvSpPr>
        <p:spPr>
          <a:xfrm>
            <a:off x="533395" y="7175314"/>
            <a:ext cx="5835397" cy="149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/>
            </a:pPr>
            <a:r>
              <a:t>Hit the UP key twice.</a:t>
            </a:r>
          </a:p>
          <a:p>
            <a:pPr algn="l">
              <a:defRPr sz="2000"/>
            </a:pPr>
            <a:r>
              <a:t>Hit the RIGHT key 12 times.</a:t>
            </a:r>
          </a:p>
          <a:p>
            <a:pPr algn="l">
              <a:defRPr sz="2000"/>
            </a:pPr>
            <a:r>
              <a:t>Hit the Backspace key to delete “6”.</a:t>
            </a:r>
          </a:p>
          <a:p>
            <a:pPr algn="l">
              <a:defRPr sz="2000"/>
            </a:pPr>
            <a:r>
              <a:t>Type “12”. Hit the Enter to modify your order.</a:t>
            </a:r>
          </a:p>
        </p:txBody>
      </p:sp>
      <p:sp>
        <p:nvSpPr>
          <p:cNvPr id="127" name="You can save up to four programs (0 to 3)"/>
          <p:cNvSpPr txBox="1"/>
          <p:nvPr/>
        </p:nvSpPr>
        <p:spPr>
          <a:xfrm>
            <a:off x="7254178" y="5816797"/>
            <a:ext cx="547217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You can save up to four programs (0 to 3)</a:t>
            </a:r>
          </a:p>
        </p:txBody>
      </p:sp>
      <p:sp>
        <p:nvSpPr>
          <p:cNvPr id="128" name="After reboot your computer,…"/>
          <p:cNvSpPr txBox="1"/>
          <p:nvPr/>
        </p:nvSpPr>
        <p:spPr>
          <a:xfrm>
            <a:off x="7251765" y="6890266"/>
            <a:ext cx="3774695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/>
            </a:pPr>
            <a:r>
              <a:t>After reboot your computer,</a:t>
            </a:r>
          </a:p>
          <a:p>
            <a:pPr algn="l">
              <a:defRPr sz="2000"/>
            </a:pPr>
            <a:r>
              <a:t>you can load that program.</a:t>
            </a:r>
          </a:p>
        </p:txBody>
      </p:sp>
      <p:sp>
        <p:nvSpPr>
          <p:cNvPr id="129" name="“RUN” is a command to start your program.…"/>
          <p:cNvSpPr txBox="1"/>
          <p:nvPr/>
        </p:nvSpPr>
        <p:spPr>
          <a:xfrm>
            <a:off x="7204287" y="2692542"/>
            <a:ext cx="5714493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/>
            </a:pPr>
            <a:r>
              <a:t>“RUN” is a command to start your program.</a:t>
            </a:r>
          </a:p>
          <a:p>
            <a:pPr algn="l">
              <a:defRPr sz="2000"/>
            </a:pPr>
            <a:r>
              <a:t>Hit the </a:t>
            </a:r>
            <a:r>
              <a:rPr>
                <a:latin typeface="ヒラギノ角ゴ ProN W6"/>
                <a:ea typeface="ヒラギノ角ゴ ProN W6"/>
                <a:cs typeface="ヒラギノ角ゴ ProN W6"/>
                <a:sym typeface="ヒラギノ角ゴ ProN W6"/>
              </a:rPr>
              <a:t>ESC</a:t>
            </a:r>
            <a:r>
              <a:t> key to stop the program.</a:t>
            </a:r>
          </a:p>
          <a:p>
            <a:pPr algn="l">
              <a:defRPr sz="2000"/>
            </a:pPr>
            <a:r>
              <a:t>Also the F5 key is same as “RUN”.</a:t>
            </a:r>
          </a:p>
        </p:txBody>
      </p:sp>
      <p:sp>
        <p:nvSpPr>
          <p:cNvPr id="130" name="Type “LED1” and hit the Enter."/>
          <p:cNvSpPr txBox="1"/>
          <p:nvPr/>
        </p:nvSpPr>
        <p:spPr>
          <a:xfrm>
            <a:off x="2510912" y="1658477"/>
            <a:ext cx="390779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Type “LED1” and hit the Enter.</a:t>
            </a:r>
          </a:p>
        </p:txBody>
      </p:sp>
      <p:sp>
        <p:nvSpPr>
          <p:cNvPr id="131" name="Every line needs to hit the Enter."/>
          <p:cNvSpPr txBox="1"/>
          <p:nvPr/>
        </p:nvSpPr>
        <p:spPr>
          <a:xfrm>
            <a:off x="2510912" y="2804237"/>
            <a:ext cx="420420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Every line needs to hit the Enter.</a:t>
            </a:r>
          </a:p>
        </p:txBody>
      </p:sp>
      <p:sp>
        <p:nvSpPr>
          <p:cNvPr id="132" name="The F3 key types “SAVE”."/>
          <p:cNvSpPr txBox="1"/>
          <p:nvPr/>
        </p:nvSpPr>
        <p:spPr>
          <a:xfrm>
            <a:off x="9573790" y="6353531"/>
            <a:ext cx="331393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The F3 key types “SAVE”.</a:t>
            </a:r>
          </a:p>
        </p:txBody>
      </p:sp>
      <p:sp>
        <p:nvSpPr>
          <p:cNvPr id="133" name="The F2 key types “LOAD”."/>
          <p:cNvSpPr txBox="1"/>
          <p:nvPr/>
        </p:nvSpPr>
        <p:spPr>
          <a:xfrm>
            <a:off x="9611890" y="7781287"/>
            <a:ext cx="336372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The F2 key types “LOAD”.</a:t>
            </a:r>
          </a:p>
        </p:txBody>
      </p:sp>
      <p:sp>
        <p:nvSpPr>
          <p:cNvPr id="134" name="Type “NEW” to clear your program."/>
          <p:cNvSpPr txBox="1"/>
          <p:nvPr/>
        </p:nvSpPr>
        <p:spPr>
          <a:xfrm>
            <a:off x="7357336" y="8332388"/>
            <a:ext cx="45212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Type “NEW” to clear your program.</a:t>
            </a:r>
          </a:p>
        </p:txBody>
      </p:sp>
      <p:sp>
        <p:nvSpPr>
          <p:cNvPr id="135" name="SAVE0"/>
          <p:cNvSpPr txBox="1"/>
          <p:nvPr/>
        </p:nvSpPr>
        <p:spPr>
          <a:xfrm>
            <a:off x="7597226" y="6291344"/>
            <a:ext cx="1852169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SAVE0</a:t>
            </a:r>
          </a:p>
        </p:txBody>
      </p:sp>
      <p:sp>
        <p:nvSpPr>
          <p:cNvPr id="136" name="LOAD0"/>
          <p:cNvSpPr txBox="1"/>
          <p:nvPr/>
        </p:nvSpPr>
        <p:spPr>
          <a:xfrm>
            <a:off x="7597226" y="7730487"/>
            <a:ext cx="1852169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LOAD0</a:t>
            </a:r>
          </a:p>
        </p:txBody>
      </p:sp>
      <p:sp>
        <p:nvSpPr>
          <p:cNvPr id="137" name="NEW"/>
          <p:cNvSpPr txBox="1"/>
          <p:nvPr/>
        </p:nvSpPr>
        <p:spPr>
          <a:xfrm>
            <a:off x="7586452" y="8769188"/>
            <a:ext cx="1169954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NEW</a:t>
            </a:r>
          </a:p>
        </p:txBody>
      </p:sp>
      <p:sp>
        <p:nvSpPr>
          <p:cNvPr id="138" name="LED1"/>
          <p:cNvSpPr txBox="1"/>
          <p:nvPr/>
        </p:nvSpPr>
        <p:spPr>
          <a:xfrm>
            <a:off x="716640" y="1544651"/>
            <a:ext cx="1588263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LED1</a:t>
            </a:r>
          </a:p>
        </p:txBody>
      </p:sp>
      <p:sp>
        <p:nvSpPr>
          <p:cNvPr id="139" name="LED0"/>
          <p:cNvSpPr txBox="1"/>
          <p:nvPr/>
        </p:nvSpPr>
        <p:spPr>
          <a:xfrm>
            <a:off x="716640" y="2740737"/>
            <a:ext cx="1588263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LED0</a:t>
            </a:r>
          </a:p>
        </p:txBody>
      </p:sp>
      <p:sp>
        <p:nvSpPr>
          <p:cNvPr id="140" name="WAIT120"/>
          <p:cNvSpPr txBox="1"/>
          <p:nvPr/>
        </p:nvSpPr>
        <p:spPr>
          <a:xfrm>
            <a:off x="716640" y="3940061"/>
            <a:ext cx="2513528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WAIT120</a:t>
            </a:r>
          </a:p>
        </p:txBody>
      </p:sp>
      <p:sp>
        <p:nvSpPr>
          <p:cNvPr id="141" name="WAIT60"/>
          <p:cNvSpPr txBox="1"/>
          <p:nvPr/>
        </p:nvSpPr>
        <p:spPr>
          <a:xfrm>
            <a:off x="716640" y="5204702"/>
            <a:ext cx="2203304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WAIT60</a:t>
            </a:r>
          </a:p>
        </p:txBody>
      </p:sp>
      <p:sp>
        <p:nvSpPr>
          <p:cNvPr id="142" name=":"/>
          <p:cNvSpPr txBox="1"/>
          <p:nvPr/>
        </p:nvSpPr>
        <p:spPr>
          <a:xfrm>
            <a:off x="3565388" y="5841281"/>
            <a:ext cx="384888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:</a:t>
            </a:r>
          </a:p>
        </p:txBody>
      </p:sp>
      <p:sp>
        <p:nvSpPr>
          <p:cNvPr id="143" name="LED1:WAIT60:LED0"/>
          <p:cNvSpPr txBox="1"/>
          <p:nvPr/>
        </p:nvSpPr>
        <p:spPr>
          <a:xfrm>
            <a:off x="705717" y="6496848"/>
            <a:ext cx="5573047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LED1:WAIT60:LED0</a:t>
            </a:r>
          </a:p>
        </p:txBody>
      </p:sp>
      <p:sp>
        <p:nvSpPr>
          <p:cNvPr id="144" name="LED1:WAIT120:LED0"/>
          <p:cNvSpPr txBox="1"/>
          <p:nvPr/>
        </p:nvSpPr>
        <p:spPr>
          <a:xfrm>
            <a:off x="705717" y="8865788"/>
            <a:ext cx="5848894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LED1:WAIT120:LED0</a:t>
            </a:r>
          </a:p>
        </p:txBody>
      </p:sp>
      <p:sp>
        <p:nvSpPr>
          <p:cNvPr id="145" name="10 LED1:WAIT30…"/>
          <p:cNvSpPr txBox="1"/>
          <p:nvPr/>
        </p:nvSpPr>
        <p:spPr>
          <a:xfrm>
            <a:off x="7586287" y="1143000"/>
            <a:ext cx="4950493" cy="14732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dirty="0"/>
              <a:t>10 LED1:WAIT30</a:t>
            </a:r>
          </a:p>
          <a:p>
            <a: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dirty="0"/>
              <a:t>20 LED0:WAIT30</a:t>
            </a:r>
          </a:p>
          <a:p>
            <a: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dirty="0"/>
              <a:t>30 GOTO10</a:t>
            </a:r>
          </a:p>
          <a:p>
            <a: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dirty="0"/>
              <a:t>RUN</a:t>
            </a:r>
          </a:p>
        </p:txBody>
      </p:sp>
      <p:sp>
        <p:nvSpPr>
          <p:cNvPr id="146" name="“LIST” is a command to display the program."/>
          <p:cNvSpPr txBox="1"/>
          <p:nvPr/>
        </p:nvSpPr>
        <p:spPr>
          <a:xfrm>
            <a:off x="7224226" y="3897040"/>
            <a:ext cx="572363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“LIST” is a command to display the program.</a:t>
            </a:r>
          </a:p>
        </p:txBody>
      </p:sp>
      <p:sp>
        <p:nvSpPr>
          <p:cNvPr id="147" name="The F4 key works same way."/>
          <p:cNvSpPr txBox="1"/>
          <p:nvPr/>
        </p:nvSpPr>
        <p:spPr>
          <a:xfrm>
            <a:off x="9273456" y="4428904"/>
            <a:ext cx="372262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The F4 key works same way.</a:t>
            </a:r>
          </a:p>
        </p:txBody>
      </p:sp>
      <p:sp>
        <p:nvSpPr>
          <p:cNvPr id="148" name="LIST"/>
          <p:cNvSpPr txBox="1"/>
          <p:nvPr/>
        </p:nvSpPr>
        <p:spPr>
          <a:xfrm>
            <a:off x="7593733" y="4365404"/>
            <a:ext cx="1492343" cy="482601"/>
          </a:xfrm>
          <a:prstGeom prst="rect">
            <a:avLst/>
          </a:prstGeom>
          <a:solidFill>
            <a:srgbClr val="00000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FFFFFF"/>
                </a:solidFill>
                <a:latin typeface="IchigoJam 1.2"/>
                <a:ea typeface="IchigoJam 1.2"/>
                <a:cs typeface="IchigoJam 1.2"/>
                <a:sym typeface="IchigoJam 1.2"/>
              </a:defRPr>
            </a:lvl1pPr>
          </a:lstStyle>
          <a:p>
            <a:r>
              <a:t>LIST</a:t>
            </a:r>
          </a:p>
        </p:txBody>
      </p:sp>
      <p:sp>
        <p:nvSpPr>
          <p:cNvPr id="149" name="Can you blink the LED more fast?…"/>
          <p:cNvSpPr txBox="1"/>
          <p:nvPr/>
        </p:nvSpPr>
        <p:spPr>
          <a:xfrm>
            <a:off x="7259766" y="4978341"/>
            <a:ext cx="5790185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/>
            </a:pPr>
            <a:r>
              <a:t>Can you blink the LED more fast?</a:t>
            </a:r>
          </a:p>
          <a:p>
            <a:pPr algn="l">
              <a:defRPr sz="2000"/>
            </a:pPr>
            <a:r>
              <a:t>The Enter to tell computer your modification.</a:t>
            </a:r>
          </a:p>
        </p:txBody>
      </p:sp>
      <p:sp>
        <p:nvSpPr>
          <p:cNvPr id="150" name="http://ichigojam.net/"/>
          <p:cNvSpPr txBox="1"/>
          <p:nvPr/>
        </p:nvSpPr>
        <p:spPr>
          <a:xfrm>
            <a:off x="10301865" y="9175172"/>
            <a:ext cx="2458823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http://ichigojam.net/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7909" y="9143422"/>
            <a:ext cx="1117601" cy="39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b="34106"/>
          <a:stretch>
            <a:fillRect/>
          </a:stretch>
        </p:blipFill>
        <p:spPr>
          <a:xfrm>
            <a:off x="6997376" y="8012415"/>
            <a:ext cx="2477313" cy="1202335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http://ichigojam.net/"/>
          <p:cNvSpPr txBox="1"/>
          <p:nvPr/>
        </p:nvSpPr>
        <p:spPr>
          <a:xfrm>
            <a:off x="9959947" y="9004300"/>
            <a:ext cx="2719325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http://ichigojam.net/</a:t>
            </a:r>
          </a:p>
        </p:txBody>
      </p:sp>
      <p:sp>
        <p:nvSpPr>
          <p:cNvPr id="155" name="Baseball! (Hit any key to hit the ball)"/>
          <p:cNvSpPr txBox="1"/>
          <p:nvPr/>
        </p:nvSpPr>
        <p:spPr>
          <a:xfrm>
            <a:off x="7332303" y="940596"/>
            <a:ext cx="465302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Baseball! (Hit any key to hit the ball)</a:t>
            </a:r>
          </a:p>
        </p:txBody>
      </p:sp>
      <p:sp>
        <p:nvSpPr>
          <p:cNvPr id="156" name="Rafting! (The RIGHT and the LEFT key to avoid)"/>
          <p:cNvSpPr txBox="1"/>
          <p:nvPr/>
        </p:nvSpPr>
        <p:spPr>
          <a:xfrm>
            <a:off x="494786" y="986571"/>
            <a:ext cx="610819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Rafting! (The RIGHT and the LEFT key to avoid)</a:t>
            </a:r>
          </a:p>
        </p:txBody>
      </p:sp>
      <p:sp>
        <p:nvSpPr>
          <p:cNvPr id="157" name="Screen jack! (Hit any key)"/>
          <p:cNvSpPr txBox="1"/>
          <p:nvPr/>
        </p:nvSpPr>
        <p:spPr>
          <a:xfrm>
            <a:off x="7337945" y="3668642"/>
            <a:ext cx="3337815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Screen jack! (Hit any key)</a:t>
            </a:r>
          </a:p>
        </p:txBody>
      </p:sp>
      <p:sp>
        <p:nvSpPr>
          <p:cNvPr id="158" name="IchigoJam mini games"/>
          <p:cNvSpPr txBox="1"/>
          <p:nvPr/>
        </p:nvSpPr>
        <p:spPr>
          <a:xfrm>
            <a:off x="278125" y="188867"/>
            <a:ext cx="5910137" cy="55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500">
                <a:latin typeface="こども丸ゴシック"/>
                <a:ea typeface="こども丸ゴシック"/>
                <a:cs typeface="こども丸ゴシック"/>
                <a:sym typeface="こども丸ゴシック"/>
              </a:defRPr>
            </a:lvl1pPr>
          </a:lstStyle>
          <a:p>
            <a:r>
              <a:t>IchigoJam mini games</a:t>
            </a:r>
          </a:p>
        </p:txBody>
      </p:sp>
      <p:pic>
        <p:nvPicPr>
          <p:cNvPr id="15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44142" y="8985250"/>
            <a:ext cx="1117601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ift"/>
          <p:cNvSpPr/>
          <p:nvPr/>
        </p:nvSpPr>
        <p:spPr>
          <a:xfrm>
            <a:off x="7426969" y="6623432"/>
            <a:ext cx="1332884" cy="70898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shift</a:t>
            </a:r>
          </a:p>
        </p:txBody>
      </p:sp>
      <p:sp>
        <p:nvSpPr>
          <p:cNvPr id="161" name="Arrow"/>
          <p:cNvSpPr/>
          <p:nvPr/>
        </p:nvSpPr>
        <p:spPr>
          <a:xfrm>
            <a:off x="11042565" y="6739082"/>
            <a:ext cx="568672" cy="568672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+"/>
          <p:cNvSpPr txBox="1"/>
          <p:nvPr/>
        </p:nvSpPr>
        <p:spPr>
          <a:xfrm>
            <a:off x="8941334" y="6609155"/>
            <a:ext cx="497819" cy="686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r>
              <a:t>+</a:t>
            </a:r>
          </a:p>
        </p:txBody>
      </p:sp>
      <p:sp>
        <p:nvSpPr>
          <p:cNvPr id="163" name="(…"/>
          <p:cNvSpPr/>
          <p:nvPr/>
        </p:nvSpPr>
        <p:spPr>
          <a:xfrm>
            <a:off x="9679136" y="6447487"/>
            <a:ext cx="1110745" cy="1089553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18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(</a:t>
            </a:r>
          </a:p>
          <a:p>
            <a:pPr>
              <a:defRPr sz="18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endParaRPr/>
          </a:p>
          <a:p>
            <a:pPr>
              <a:defRPr sz="18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9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747992" y="6531630"/>
            <a:ext cx="909039" cy="958177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Hit the Shift key to type ‘(‘, ‘)’ or ‘”’"/>
          <p:cNvSpPr txBox="1"/>
          <p:nvPr/>
        </p:nvSpPr>
        <p:spPr>
          <a:xfrm>
            <a:off x="7794090" y="5780875"/>
            <a:ext cx="4936491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000"/>
            </a:pPr>
            <a:r>
              <a:t>Hit the Shift key to type ‘</a:t>
            </a:r>
            <a:r>
              <a:rPr>
                <a:latin typeface="IchigoJam 1.2"/>
                <a:ea typeface="IchigoJam 1.2"/>
                <a:cs typeface="IchigoJam 1.2"/>
                <a:sym typeface="IchigoJam 1.2"/>
              </a:rPr>
              <a:t>(</a:t>
            </a:r>
            <a:r>
              <a:t>‘, ‘</a:t>
            </a:r>
            <a:r>
              <a:rPr>
                <a:latin typeface="IchigoJam 1.2"/>
                <a:ea typeface="IchigoJam 1.2"/>
                <a:cs typeface="IchigoJam 1.2"/>
                <a:sym typeface="IchigoJam 1.2"/>
              </a:rPr>
              <a:t>)</a:t>
            </a:r>
            <a:r>
              <a:t>’ or ‘</a:t>
            </a:r>
            <a:r>
              <a:rPr>
                <a:latin typeface="IchigoJam 1.2"/>
                <a:ea typeface="IchigoJam 1.2"/>
                <a:cs typeface="IchigoJam 1.2"/>
                <a:sym typeface="IchigoJam 1.2"/>
              </a:rPr>
              <a:t>”</a:t>
            </a:r>
            <a:r>
              <a:t>’</a:t>
            </a:r>
          </a:p>
        </p:txBody>
      </p:sp>
      <p:pic>
        <p:nvPicPr>
          <p:cNvPr id="166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73383" y="5671322"/>
            <a:ext cx="611378" cy="55245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10 CLS:X=15…"/>
          <p:cNvSpPr txBox="1"/>
          <p:nvPr/>
        </p:nvSpPr>
        <p:spPr>
          <a:xfrm>
            <a:off x="672441" y="1387381"/>
            <a:ext cx="6299201" cy="153888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10 CLS:X=15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20 LC X,5:?”O”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30 LC RND(32),23:?”*”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35 WAIT 3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36 X=X-BTN(28)+BTN(29)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37 IF SCR(X,5) END 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40 GOTO 20</a:t>
            </a:r>
          </a:p>
        </p:txBody>
      </p:sp>
      <p:sp>
        <p:nvSpPr>
          <p:cNvPr id="168" name="10 LET C,1:CLS…"/>
          <p:cNvSpPr txBox="1"/>
          <p:nvPr/>
        </p:nvSpPr>
        <p:spPr>
          <a:xfrm>
            <a:off x="7517723" y="4100118"/>
            <a:ext cx="5319383" cy="112851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10 LET C,1:CLS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20 LC RND(32),RND(22)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30 ?CHR$(C)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40 LET K,INKEY():IF K C=K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50 GOTO 20</a:t>
            </a:r>
          </a:p>
        </p:txBody>
      </p:sp>
      <p:sp>
        <p:nvSpPr>
          <p:cNvPr id="169" name="10 LET Y,0…"/>
          <p:cNvSpPr txBox="1"/>
          <p:nvPr/>
        </p:nvSpPr>
        <p:spPr>
          <a:xfrm>
            <a:off x="7517723" y="1385915"/>
            <a:ext cx="5319383" cy="1949252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10 LET Y,0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20 CLS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30 LC 4,15:?”%”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40 LC 5,Y:?”O”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50 IF INKEY() GOTO 90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60 LET Y,Y+1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70 WAIT 6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80 GOTO 20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90 IF Y=15 ?”HIT!”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021765" y="7671490"/>
            <a:ext cx="3972452" cy="127478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ype! (Type in A to Z)"/>
          <p:cNvSpPr txBox="1"/>
          <p:nvPr/>
        </p:nvSpPr>
        <p:spPr>
          <a:xfrm>
            <a:off x="469386" y="5256990"/>
            <a:ext cx="2815845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Type! (Type in A to Z)</a:t>
            </a:r>
          </a:p>
        </p:txBody>
      </p:sp>
      <p:sp>
        <p:nvSpPr>
          <p:cNvPr id="172" name="Calc! (Calculate the sum quickly)"/>
          <p:cNvSpPr txBox="1"/>
          <p:nvPr/>
        </p:nvSpPr>
        <p:spPr>
          <a:xfrm>
            <a:off x="494786" y="7260711"/>
            <a:ext cx="4220465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Calc! (Calculate the sum quickly)</a:t>
            </a:r>
          </a:p>
        </p:txBody>
      </p:sp>
      <p:sp>
        <p:nvSpPr>
          <p:cNvPr id="173" name="How fast? (Hit the Space key after lighting up LED)"/>
          <p:cNvSpPr txBox="1"/>
          <p:nvPr/>
        </p:nvSpPr>
        <p:spPr>
          <a:xfrm>
            <a:off x="542412" y="3333728"/>
            <a:ext cx="657606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How fast? (Hit the Space key after lighting up LED)</a:t>
            </a:r>
          </a:p>
        </p:txBody>
      </p:sp>
      <p:sp>
        <p:nvSpPr>
          <p:cNvPr id="174" name="10 LED 0…"/>
          <p:cNvSpPr txBox="1"/>
          <p:nvPr/>
        </p:nvSpPr>
        <p:spPr>
          <a:xfrm>
            <a:off x="702813" y="3770964"/>
            <a:ext cx="6289256" cy="112851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10 LED 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20 WAIT RND(180)+60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30 LED 1:CLT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40 IF BTN(32)=0 GOTO 40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50 ?TICK()</a:t>
            </a:r>
          </a:p>
        </p:txBody>
      </p:sp>
      <p:sp>
        <p:nvSpPr>
          <p:cNvPr id="175" name="10 LET N,65:CLT…"/>
          <p:cNvSpPr txBox="1"/>
          <p:nvPr/>
        </p:nvSpPr>
        <p:spPr>
          <a:xfrm>
            <a:off x="697841" y="5637259"/>
            <a:ext cx="6299201" cy="112851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10 LET N,65:CLT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20 ?CHR$(N);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30 IF INKEY()!=N GOTO 30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40 LET N,N+1:IF N&lt;91 GOTO 20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50 ?:?TICK()/60</a:t>
            </a:r>
          </a:p>
        </p:txBody>
      </p:sp>
      <p:sp>
        <p:nvSpPr>
          <p:cNvPr id="176" name="10 LET N,0:CLT…"/>
          <p:cNvSpPr txBox="1"/>
          <p:nvPr/>
        </p:nvSpPr>
        <p:spPr>
          <a:xfrm>
            <a:off x="679444" y="7666014"/>
            <a:ext cx="6299201" cy="153888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10 LET N,0:CLT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20 LET A,RND(10)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30 LET B,RND(10)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40 ?A;”+”;B;”=“;:INPUT C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50 IF C!=A+B ?”NG!”:END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60 LET N,N+1:IF N&lt;10 GOTO 20</a:t>
            </a:r>
          </a:p>
          <a:p>
            <a:pPr algn="l">
              <a:defRPr sz="1600" baseline="12500">
                <a:latin typeface="IchigoJam 1.2"/>
                <a:ea typeface="IchigoJam 1.2"/>
                <a:cs typeface="IchigoJam 1.2"/>
                <a:sym typeface="IchigoJam 1.2"/>
              </a:defRPr>
            </a:pPr>
            <a:r>
              <a:rPr sz="2000" dirty="0"/>
              <a:t>70 ?TICK()/60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Macintosh PowerPoint</Application>
  <PresentationFormat>Custom</PresentationFormat>
  <Paragraphs>95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こども丸ゴシック</vt:lpstr>
      <vt:lpstr>ヒラギノ角ゴ ProN W3</vt:lpstr>
      <vt:lpstr>ヒラギノ角ゴ ProN W6</vt:lpstr>
      <vt:lpstr>Helvetica</vt:lpstr>
      <vt:lpstr>Helvetica Neue</vt:lpstr>
      <vt:lpstr>IchigoJam 1.2</vt:lpstr>
      <vt:lpstr>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福野泰介</cp:lastModifiedBy>
  <cp:revision>2</cp:revision>
  <dcterms:modified xsi:type="dcterms:W3CDTF">2018-06-22T21:28:11Z</dcterms:modified>
</cp:coreProperties>
</file>